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6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8-Chapter 8</a:t>
            </a:r>
            <a:endParaRPr lang="en-US" sz="72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by Inserting Words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Empire State Building was constructed in one year and forty-five days.  The Empire State Building was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the tallest building in the world.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the tallest building in the world, the Empire State Building was constructed in one year and forty-five days.</a:t>
            </a:r>
            <a:endParaRPr lang="en-US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building cost over twenty-four million dollars to complete.  The building was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gigantic structure.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gigantic structure, the building cost over twenty-four million dollars to complete.</a:t>
            </a:r>
          </a:p>
          <a:p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building, a gigantic structure, cost over twenty-four million dollars to complete.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building is a popular tourist attraction.  It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weighs 365 million tons and contains 102 floors.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(Change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weighing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contains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containing.)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building is a popular tourist attraction weighing 365 million tons and containing 102 floors.</a:t>
            </a:r>
            <a:endParaRPr lang="en-US" sz="4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building was the site of a tragic event.  The event occurred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1945.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building was the site of a tragic event in 1945.</a:t>
            </a:r>
            <a:endParaRPr lang="en-US" sz="6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Army B-25 cargo plane crashed into the seventy-ninth floor, killing fourteen people. The plane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flew through heavy fog.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(Change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flew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flying).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Army B-25 cargo plane flying through heavy fog crashed into the seventy-ninth floor, killing fourteen.</a:t>
            </a:r>
            <a:endParaRPr lang="en-US" sz="4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pic>
        <p:nvPicPr>
          <p:cNvPr id="5" name="Picture 2" descr="Image result for empire state buildi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4" r="1244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1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226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English 8-Chapter 8</vt:lpstr>
      <vt:lpstr>1</vt:lpstr>
      <vt:lpstr>2</vt:lpstr>
      <vt:lpstr>3</vt:lpstr>
      <vt:lpstr>4</vt:lpstr>
      <vt:lpstr>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13</cp:revision>
  <dcterms:created xsi:type="dcterms:W3CDTF">2017-09-04T20:36:06Z</dcterms:created>
  <dcterms:modified xsi:type="dcterms:W3CDTF">2017-09-11T15:52:09Z</dcterms:modified>
</cp:coreProperties>
</file>